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0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60648"/>
            <a:ext cx="8280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22100"/>
                </a:solidFill>
                <a:latin typeface="Trebuchet MS"/>
              </a:rPr>
              <a:t>Оригами. Цветочный шар. Мастер класс с пошаговыми фото 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14335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260648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Склеиваем между собой все пять лепестков, получается цветок.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57270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88640"/>
            <a:ext cx="82809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Для </a:t>
            </a:r>
            <a:r>
              <a:rPr lang="ru-RU" sz="2400" dirty="0" err="1">
                <a:solidFill>
                  <a:srgbClr val="122100"/>
                </a:solidFill>
                <a:latin typeface="Trebuchet MS"/>
              </a:rPr>
              <a:t>кусудамы</a:t>
            </a:r>
            <a:r>
              <a:rPr lang="ru-RU" sz="2400" dirty="0">
                <a:solidFill>
                  <a:srgbClr val="122100"/>
                </a:solidFill>
                <a:latin typeface="Trebuchet MS"/>
              </a:rPr>
              <a:t> нам нужно сделать 12 цветков. Они могут быть одного цвета, могут быть разноцветными, кому как нравится. У меня, как видите, цветные. 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59863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Когда все цветы готовы, начинаем собирать шар. Сначала собираем две половинки по 6 цветов в каждой. Места соприкосновений фиксируем скрепками.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16483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260648"/>
            <a:ext cx="80648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Затем соединяем скрепками две половины шара. Вот что примерно должно получится. Пока мы не зафиксировали все клеем, цветы можно поменять местами. 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36740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Когда композиция готова, склеиваем клеем места соприкосновений лепестков. Даем клею высохнуть. Получается вот такой шар из цветов. 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0001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861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16632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Складываем лепестки для цветов. Для этого берем квадратик и складываем его по диагонали. Получается треугольник. 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31176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16632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Загибаем оба уголка к вершине нашего треугольника так, чтобы получился правильный ромб.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18404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88640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Теперь поочередно выворачиваем уголки наружу.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08569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88640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Загибаем по направлению к себе выступающие части (ушки).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65551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88640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Складываем наши уголки по линии сгиба вовнутрь.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38946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Намазываем клеем половинки уголков и склеиваем друг с другом. Джем. Когда высохнет клей. Получился один лепесток. 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56661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60648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22100"/>
                </a:solidFill>
                <a:latin typeface="Trebuchet MS"/>
              </a:rPr>
              <a:t>Для одного цветка нужно пять таких лепестков.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80722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205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</dc:creator>
  <cp:lastModifiedBy>RePack by Diakov</cp:lastModifiedBy>
  <cp:revision>3</cp:revision>
  <dcterms:created xsi:type="dcterms:W3CDTF">2016-12-08T16:48:29Z</dcterms:created>
  <dcterms:modified xsi:type="dcterms:W3CDTF">2016-12-08T17:14:33Z</dcterms:modified>
</cp:coreProperties>
</file>